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6" r:id="rId7"/>
    <p:sldId id="267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4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7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2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8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2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6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7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8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40BDD-E5E0-41D4-983D-38025270170A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7C542-00BE-44EC-AFF4-129F58719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80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Greetings and small talk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497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say in the following situations?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18" y="1690688"/>
            <a:ext cx="2628900" cy="1743075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551" y="1690688"/>
            <a:ext cx="2105025" cy="17430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000" y="1690688"/>
            <a:ext cx="2619375" cy="17430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335" y="4083988"/>
            <a:ext cx="2488924" cy="183178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503" y="408398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84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14" y="2297927"/>
            <a:ext cx="5669280" cy="3896140"/>
          </a:xfrm>
        </p:spPr>
      </p:pic>
      <p:sp>
        <p:nvSpPr>
          <p:cNvPr id="5" name="Oval Callout 4"/>
          <p:cNvSpPr/>
          <p:nvPr/>
        </p:nvSpPr>
        <p:spPr>
          <a:xfrm>
            <a:off x="707666" y="1502797"/>
            <a:ext cx="2305879" cy="1590260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Callout 5"/>
          <p:cNvSpPr/>
          <p:nvPr/>
        </p:nvSpPr>
        <p:spPr>
          <a:xfrm>
            <a:off x="3164620" y="2130950"/>
            <a:ext cx="1820848" cy="1216549"/>
          </a:xfrm>
          <a:prstGeom prst="wedgeEllipseCallout">
            <a:avLst>
              <a:gd name="adj1" fmla="val -38280"/>
              <a:gd name="adj2" fmla="val 8651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>
                <a:solidFill>
                  <a:schemeClr val="tx1"/>
                </a:solidFill>
              </a:rPr>
              <a:t>Dobar dan. Ja sam Dragana</a:t>
            </a:r>
            <a:r>
              <a:rPr lang="sr-Latn-ME" dirty="0" smtClean="0"/>
              <a:t>.</a:t>
            </a:r>
            <a:endParaRPr lang="sr-Latn-ME" dirty="0"/>
          </a:p>
        </p:txBody>
      </p:sp>
      <p:sp>
        <p:nvSpPr>
          <p:cNvPr id="8" name="TextBox 7"/>
          <p:cNvSpPr txBox="1"/>
          <p:nvPr/>
        </p:nvSpPr>
        <p:spPr>
          <a:xfrm>
            <a:off x="938256" y="1923237"/>
            <a:ext cx="20752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Dobar dan. Ja sam vaša profesorica Jelena.</a:t>
            </a:r>
            <a:endParaRPr lang="sr-Latn-ME" dirty="0"/>
          </a:p>
        </p:txBody>
      </p:sp>
      <p:sp>
        <p:nvSpPr>
          <p:cNvPr id="9" name="Oval Callout 8"/>
          <p:cNvSpPr/>
          <p:nvPr/>
        </p:nvSpPr>
        <p:spPr>
          <a:xfrm>
            <a:off x="6345140" y="2739224"/>
            <a:ext cx="1828800" cy="993913"/>
          </a:xfrm>
          <a:prstGeom prst="wedgeEllipseCallout">
            <a:avLst>
              <a:gd name="adj1" fmla="val -51268"/>
              <a:gd name="adj2" fmla="val 70109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>
                <a:solidFill>
                  <a:schemeClr val="tx1"/>
                </a:solidFill>
              </a:rPr>
              <a:t>Mhm.. Ništa ne razumijem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4548146" y="2544417"/>
            <a:ext cx="1796994" cy="1188720"/>
          </a:xfrm>
          <a:prstGeom prst="wedgeEllipseCallout">
            <a:avLst>
              <a:gd name="adj1" fmla="val -56674"/>
              <a:gd name="adj2" fmla="val 5179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03805" y="2846567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Dobar dan. Ja se zovem Marko.</a:t>
            </a:r>
            <a:endParaRPr lang="sr-Latn-ME" dirty="0"/>
          </a:p>
        </p:txBody>
      </p:sp>
      <p:sp>
        <p:nvSpPr>
          <p:cNvPr id="12" name="Rectangle 11"/>
          <p:cNvSpPr/>
          <p:nvPr/>
        </p:nvSpPr>
        <p:spPr>
          <a:xfrm>
            <a:off x="7410615" y="4492487"/>
            <a:ext cx="2759103" cy="1049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37837" y="4492487"/>
            <a:ext cx="2146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Ja sam…</a:t>
            </a:r>
          </a:p>
          <a:p>
            <a:r>
              <a:rPr lang="sr-Latn-ME" dirty="0" smtClean="0"/>
              <a:t>Zovem se…</a:t>
            </a:r>
          </a:p>
          <a:p>
            <a:r>
              <a:rPr lang="sr-Latn-ME" dirty="0" smtClean="0"/>
              <a:t>Moje ime je….</a:t>
            </a:r>
            <a:endParaRPr lang="sr-Latn-ME" dirty="0"/>
          </a:p>
        </p:txBody>
      </p:sp>
      <p:sp>
        <p:nvSpPr>
          <p:cNvPr id="2" name="TextBox 1"/>
          <p:cNvSpPr txBox="1"/>
          <p:nvPr/>
        </p:nvSpPr>
        <p:spPr>
          <a:xfrm>
            <a:off x="1741336" y="818984"/>
            <a:ext cx="2001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and translate: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61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Greetings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u="sng" dirty="0" smtClean="0"/>
              <a:t>When we first meet:  </a:t>
            </a:r>
            <a:r>
              <a:rPr lang="en-US" dirty="0" smtClean="0"/>
              <a:t>                            Answers:</a:t>
            </a:r>
          </a:p>
          <a:p>
            <a:pPr marL="0" indent="0">
              <a:buNone/>
            </a:pPr>
            <a:r>
              <a:rPr lang="en-US" dirty="0" smtClean="0"/>
              <a:t>Zdravo. Ja </a:t>
            </a:r>
            <a:r>
              <a:rPr lang="en-US" dirty="0" err="1" smtClean="0"/>
              <a:t>sam</a:t>
            </a:r>
            <a:r>
              <a:rPr lang="en-US" dirty="0" smtClean="0"/>
              <a:t> _________.          Drago mi je. Ja </a:t>
            </a:r>
            <a:r>
              <a:rPr lang="en-US" dirty="0" err="1" smtClean="0"/>
              <a:t>sam</a:t>
            </a:r>
            <a:r>
              <a:rPr lang="en-US" dirty="0" smtClean="0"/>
              <a:t> __________.</a:t>
            </a:r>
          </a:p>
          <a:p>
            <a:pPr marL="0" indent="0">
              <a:buNone/>
            </a:pPr>
            <a:r>
              <a:rPr lang="en-US" dirty="0" err="1" smtClean="0"/>
              <a:t>Ćao</a:t>
            </a:r>
            <a:r>
              <a:rPr lang="en-US" dirty="0" smtClean="0"/>
              <a:t>. Ja </a:t>
            </a:r>
            <a:r>
              <a:rPr lang="en-US" dirty="0" err="1" smtClean="0"/>
              <a:t>sam</a:t>
            </a:r>
            <a:r>
              <a:rPr lang="en-US" dirty="0" smtClean="0"/>
              <a:t>____________.          Zdravo. Ja </a:t>
            </a:r>
            <a:r>
              <a:rPr lang="en-US" dirty="0" err="1" smtClean="0"/>
              <a:t>sam</a:t>
            </a:r>
            <a:r>
              <a:rPr lang="en-US" dirty="0" smtClean="0"/>
              <a:t>______________.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When we know each other:</a:t>
            </a:r>
          </a:p>
          <a:p>
            <a:pPr marL="0" indent="0">
              <a:buNone/>
            </a:pPr>
            <a:r>
              <a:rPr lang="en-US" dirty="0" smtClean="0"/>
              <a:t>Zdravo.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?                              Dobro </a:t>
            </a:r>
            <a:r>
              <a:rPr lang="en-US" dirty="0" err="1" smtClean="0"/>
              <a:t>sam.</a:t>
            </a:r>
            <a:r>
              <a:rPr lang="en-US" dirty="0" smtClean="0"/>
              <a:t> A </a:t>
            </a:r>
            <a:r>
              <a:rPr lang="en-US" dirty="0" err="1" smtClean="0"/>
              <a:t>ti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err="1" smtClean="0"/>
              <a:t>Ćao</a:t>
            </a:r>
            <a:r>
              <a:rPr lang="en-US" dirty="0" smtClean="0"/>
              <a:t>. </a:t>
            </a:r>
            <a:r>
              <a:rPr lang="en-US" dirty="0" err="1" smtClean="0"/>
              <a:t>Kako</a:t>
            </a:r>
            <a:r>
              <a:rPr lang="en-US" dirty="0" smtClean="0"/>
              <a:t> ide?                                 Dobro </a:t>
            </a:r>
            <a:r>
              <a:rPr lang="en-US" dirty="0" err="1" smtClean="0"/>
              <a:t>sam</a:t>
            </a:r>
            <a:r>
              <a:rPr lang="en-US" dirty="0" smtClean="0"/>
              <a:t>, </a:t>
            </a:r>
            <a:r>
              <a:rPr lang="en-US" dirty="0" err="1" smtClean="0"/>
              <a:t>hvala</a:t>
            </a:r>
            <a:r>
              <a:rPr lang="en-US" dirty="0" smtClean="0"/>
              <a:t>. A </a:t>
            </a:r>
            <a:r>
              <a:rPr lang="en-US" dirty="0" err="1" smtClean="0"/>
              <a:t>ti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85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Can you think of anymore greetings and answers?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____________________________</a:t>
            </a:r>
          </a:p>
          <a:p>
            <a:r>
              <a:rPr lang="en-US" dirty="0" smtClean="0"/>
              <a:t>____________________________</a:t>
            </a:r>
          </a:p>
          <a:p>
            <a:r>
              <a:rPr lang="en-US" dirty="0" smtClean="0"/>
              <a:t>____________________________</a:t>
            </a:r>
          </a:p>
          <a:p>
            <a:r>
              <a:rPr lang="en-US" dirty="0" smtClean="0"/>
              <a:t>____________________________</a:t>
            </a:r>
          </a:p>
          <a:p>
            <a:r>
              <a:rPr lang="en-US" dirty="0" smtClean="0"/>
              <a:t>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24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Translate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What is your name?                 </a:t>
            </a:r>
            <a:endParaRPr lang="en-US" dirty="0"/>
          </a:p>
          <a:p>
            <a:r>
              <a:rPr lang="en-US" dirty="0" smtClean="0"/>
              <a:t>I’m _____________.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Where are you </a:t>
            </a:r>
            <a:r>
              <a:rPr lang="en-US" smtClean="0"/>
              <a:t>from</a:t>
            </a:r>
            <a:r>
              <a:rPr lang="en-US" smtClean="0"/>
              <a:t>?</a:t>
            </a:r>
            <a:endParaRPr lang="en-US" dirty="0" smtClean="0"/>
          </a:p>
          <a:p>
            <a:r>
              <a:rPr lang="en-US" dirty="0" smtClean="0"/>
              <a:t>I’m from___________. </a:t>
            </a:r>
          </a:p>
        </p:txBody>
      </p:sp>
    </p:spTree>
    <p:extLst>
      <p:ext uri="{BB962C8B-B14F-4D97-AF65-F5344CB8AC3E}">
        <p14:creationId xmlns:p14="http://schemas.microsoft.com/office/powerpoint/2010/main" val="1713087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children/friends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924137" cy="3716434"/>
          </a:xfrm>
        </p:spPr>
        <p:txBody>
          <a:bodyPr/>
          <a:lstStyle/>
          <a:p>
            <a:r>
              <a:rPr lang="en-US" dirty="0" smtClean="0"/>
              <a:t>Hi! I am _________.      </a:t>
            </a:r>
            <a:r>
              <a:rPr lang="en-US" dirty="0" smtClean="0">
                <a:solidFill>
                  <a:srgbClr val="FF0000"/>
                </a:solidFill>
              </a:rPr>
              <a:t>Zdravo! Ja </a:t>
            </a:r>
            <a:r>
              <a:rPr lang="en-US" dirty="0" err="1" smtClean="0">
                <a:solidFill>
                  <a:srgbClr val="FF0000"/>
                </a:solidFill>
              </a:rPr>
              <a:t>sam</a:t>
            </a:r>
            <a:r>
              <a:rPr lang="en-US" dirty="0" smtClean="0">
                <a:solidFill>
                  <a:srgbClr val="FF0000"/>
                </a:solidFill>
              </a:rPr>
              <a:t>________.</a:t>
            </a:r>
          </a:p>
          <a:p>
            <a:r>
              <a:rPr lang="en-US" dirty="0" smtClean="0"/>
              <a:t>Where are you from?    </a:t>
            </a:r>
            <a:r>
              <a:rPr lang="en-US" dirty="0" err="1" smtClean="0">
                <a:solidFill>
                  <a:srgbClr val="FF0000"/>
                </a:solidFill>
              </a:rPr>
              <a:t>Odakle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smtClean="0"/>
              <a:t>I am from ________.      </a:t>
            </a:r>
            <a:r>
              <a:rPr lang="en-US" dirty="0" smtClean="0">
                <a:solidFill>
                  <a:srgbClr val="FF0000"/>
                </a:solidFill>
              </a:rPr>
              <a:t>Ja </a:t>
            </a:r>
            <a:r>
              <a:rPr lang="en-US" dirty="0" err="1" smtClean="0">
                <a:solidFill>
                  <a:srgbClr val="FF0000"/>
                </a:solidFill>
              </a:rPr>
              <a:t>sam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iz</a:t>
            </a:r>
            <a:r>
              <a:rPr lang="en-US" dirty="0" smtClean="0">
                <a:solidFill>
                  <a:srgbClr val="FF0000"/>
                </a:solidFill>
              </a:rPr>
              <a:t> ____________.</a:t>
            </a:r>
          </a:p>
          <a:p>
            <a:r>
              <a:rPr lang="en-US" dirty="0" smtClean="0"/>
              <a:t>What is your name?       </a:t>
            </a:r>
            <a:r>
              <a:rPr lang="en-US" dirty="0" err="1" smtClean="0">
                <a:solidFill>
                  <a:srgbClr val="FF0000"/>
                </a:solidFill>
              </a:rPr>
              <a:t>Kako</a:t>
            </a:r>
            <a:r>
              <a:rPr lang="en-US" dirty="0" smtClean="0">
                <a:solidFill>
                  <a:srgbClr val="FF0000"/>
                </a:solidFill>
              </a:rPr>
              <a:t> se </a:t>
            </a:r>
            <a:r>
              <a:rPr lang="en-US" dirty="0" err="1" smtClean="0">
                <a:solidFill>
                  <a:srgbClr val="FF0000"/>
                </a:solidFill>
              </a:rPr>
              <a:t>zoveš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smtClean="0"/>
              <a:t>My name is _______.     </a:t>
            </a:r>
            <a:r>
              <a:rPr lang="en-US" dirty="0" err="1" smtClean="0">
                <a:solidFill>
                  <a:srgbClr val="FF0000"/>
                </a:solidFill>
              </a:rPr>
              <a:t>Zovem</a:t>
            </a:r>
            <a:r>
              <a:rPr lang="en-US" dirty="0" smtClean="0">
                <a:solidFill>
                  <a:srgbClr val="FF0000"/>
                </a:solidFill>
              </a:rPr>
              <a:t> se/ ja </a:t>
            </a:r>
            <a:r>
              <a:rPr lang="en-US" dirty="0" err="1" smtClean="0">
                <a:solidFill>
                  <a:srgbClr val="FF0000"/>
                </a:solidFill>
              </a:rPr>
              <a:t>sam</a:t>
            </a:r>
            <a:r>
              <a:rPr lang="en-US" dirty="0" smtClean="0">
                <a:solidFill>
                  <a:srgbClr val="FF0000"/>
                </a:solidFill>
              </a:rPr>
              <a:t> _______.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549" y="1825625"/>
            <a:ext cx="3133187" cy="306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753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 to adults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762" y="1825625"/>
            <a:ext cx="8743121" cy="4351338"/>
          </a:xfrm>
        </p:spPr>
        <p:txBody>
          <a:bodyPr/>
          <a:lstStyle/>
          <a:p>
            <a:r>
              <a:rPr lang="en-US" dirty="0" smtClean="0"/>
              <a:t>Hello! I am_______.      </a:t>
            </a:r>
            <a:r>
              <a:rPr lang="sr-Latn-ME" dirty="0" smtClean="0">
                <a:solidFill>
                  <a:srgbClr val="FF0000"/>
                </a:solidFill>
              </a:rPr>
              <a:t>Dobar dan!  Ja sam________.</a:t>
            </a:r>
          </a:p>
          <a:p>
            <a:r>
              <a:rPr lang="sr-Latn-ME" dirty="0" smtClean="0"/>
              <a:t>What is your name?      </a:t>
            </a:r>
            <a:r>
              <a:rPr lang="sr-Latn-ME" dirty="0" smtClean="0">
                <a:solidFill>
                  <a:srgbClr val="FF0000"/>
                </a:solidFill>
              </a:rPr>
              <a:t>Kako se zovete?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My name is _______.     </a:t>
            </a:r>
            <a:r>
              <a:rPr lang="en-US" dirty="0" err="1">
                <a:solidFill>
                  <a:srgbClr val="FF0000"/>
                </a:solidFill>
              </a:rPr>
              <a:t>Zovem</a:t>
            </a:r>
            <a:r>
              <a:rPr lang="en-US" dirty="0">
                <a:solidFill>
                  <a:srgbClr val="FF0000"/>
                </a:solidFill>
              </a:rPr>
              <a:t> se/ ja </a:t>
            </a:r>
            <a:r>
              <a:rPr lang="en-US" dirty="0" err="1">
                <a:solidFill>
                  <a:srgbClr val="FF0000"/>
                </a:solidFill>
              </a:rPr>
              <a:t>sam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______.</a:t>
            </a:r>
            <a:endParaRPr lang="sr-Latn-ME" dirty="0" smtClean="0">
              <a:solidFill>
                <a:srgbClr val="FF0000"/>
              </a:solidFill>
            </a:endParaRPr>
          </a:p>
          <a:p>
            <a:r>
              <a:rPr lang="sr-Latn-ME" dirty="0" smtClean="0"/>
              <a:t>Where are you from?     </a:t>
            </a:r>
            <a:r>
              <a:rPr lang="sr-Latn-ME" dirty="0" smtClean="0">
                <a:solidFill>
                  <a:srgbClr val="FF0000"/>
                </a:solidFill>
              </a:rPr>
              <a:t>Odakle ste?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I am from ________.      </a:t>
            </a:r>
            <a:r>
              <a:rPr lang="en-US" dirty="0">
                <a:solidFill>
                  <a:srgbClr val="FF0000"/>
                </a:solidFill>
              </a:rPr>
              <a:t>Ja </a:t>
            </a:r>
            <a:r>
              <a:rPr lang="en-US" dirty="0" err="1">
                <a:solidFill>
                  <a:srgbClr val="FF0000"/>
                </a:solidFill>
              </a:rPr>
              <a:t>sam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iz</a:t>
            </a:r>
            <a:r>
              <a:rPr lang="en-US" dirty="0">
                <a:solidFill>
                  <a:srgbClr val="FF0000"/>
                </a:solidFill>
              </a:rPr>
              <a:t> ____________.</a:t>
            </a:r>
          </a:p>
          <a:p>
            <a:endParaRPr lang="sr-Latn-M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84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dialogues for each picture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489" y="1579368"/>
            <a:ext cx="3155122" cy="2070279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433" y="1579368"/>
            <a:ext cx="4159443" cy="20702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170183"/>
            <a:ext cx="3427411" cy="22306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434" y="4107074"/>
            <a:ext cx="4159442" cy="235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260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Wishes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Welcome! – </a:t>
            </a:r>
            <a:r>
              <a:rPr lang="en-US" dirty="0" smtClean="0">
                <a:solidFill>
                  <a:srgbClr val="FF0000"/>
                </a:solidFill>
              </a:rPr>
              <a:t>Dobro </a:t>
            </a:r>
            <a:r>
              <a:rPr lang="en-US" dirty="0" err="1" smtClean="0">
                <a:solidFill>
                  <a:srgbClr val="FF0000"/>
                </a:solidFill>
              </a:rPr>
              <a:t>došli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US" dirty="0" smtClean="0"/>
              <a:t>Congratulations! – </a:t>
            </a:r>
            <a:r>
              <a:rPr lang="en-US" dirty="0" err="1" smtClean="0">
                <a:solidFill>
                  <a:srgbClr val="FF0000"/>
                </a:solidFill>
              </a:rPr>
              <a:t>Čestitam</a:t>
            </a:r>
            <a:r>
              <a:rPr lang="en-US" dirty="0" smtClean="0">
                <a:solidFill>
                  <a:srgbClr val="FF0000"/>
                </a:solidFill>
              </a:rPr>
              <a:t>!            </a:t>
            </a:r>
          </a:p>
          <a:p>
            <a:r>
              <a:rPr lang="en-US" dirty="0" smtClean="0"/>
              <a:t>Bon appetite! – </a:t>
            </a:r>
            <a:r>
              <a:rPr lang="en-US" dirty="0" err="1" smtClean="0">
                <a:solidFill>
                  <a:srgbClr val="FF0000"/>
                </a:solidFill>
              </a:rPr>
              <a:t>Prijatno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US" dirty="0" smtClean="0"/>
              <a:t>Cheers! – </a:t>
            </a:r>
            <a:r>
              <a:rPr lang="en-US" dirty="0" err="1" smtClean="0">
                <a:solidFill>
                  <a:srgbClr val="FF0000"/>
                </a:solidFill>
              </a:rPr>
              <a:t>Živjeli</a:t>
            </a:r>
            <a:r>
              <a:rPr lang="en-US" dirty="0" smtClean="0">
                <a:solidFill>
                  <a:srgbClr val="FF0000"/>
                </a:solidFill>
              </a:rPr>
              <a:t>! </a:t>
            </a:r>
          </a:p>
          <a:p>
            <a:r>
              <a:rPr lang="en-US" dirty="0" smtClean="0"/>
              <a:t>Bless you! – </a:t>
            </a:r>
            <a:r>
              <a:rPr lang="en-US" dirty="0" err="1" smtClean="0">
                <a:solidFill>
                  <a:srgbClr val="FF0000"/>
                </a:solidFill>
              </a:rPr>
              <a:t>nazdravlje</a:t>
            </a:r>
            <a:r>
              <a:rPr lang="en-US" dirty="0" smtClean="0">
                <a:solidFill>
                  <a:srgbClr val="FF0000"/>
                </a:solidFill>
              </a:rPr>
              <a:t>!           </a:t>
            </a:r>
          </a:p>
          <a:p>
            <a:r>
              <a:rPr lang="en-US" dirty="0" smtClean="0"/>
              <a:t>Happy birthday! – </a:t>
            </a:r>
            <a:r>
              <a:rPr lang="en-US" dirty="0" err="1" smtClean="0">
                <a:solidFill>
                  <a:srgbClr val="FF0000"/>
                </a:solidFill>
              </a:rPr>
              <a:t>Srećan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rođendan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US" dirty="0" smtClean="0"/>
              <a:t>Have a nice trip! – </a:t>
            </a:r>
            <a:r>
              <a:rPr lang="en-US" dirty="0" err="1" smtClean="0">
                <a:solidFill>
                  <a:srgbClr val="FF0000"/>
                </a:solidFill>
              </a:rPr>
              <a:t>Srećan</a:t>
            </a:r>
            <a:r>
              <a:rPr lang="en-US" dirty="0" smtClean="0">
                <a:solidFill>
                  <a:srgbClr val="FF0000"/>
                </a:solidFill>
              </a:rPr>
              <a:t> put!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31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293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Greetings and small talk</vt:lpstr>
      <vt:lpstr>PowerPoint Presentation</vt:lpstr>
      <vt:lpstr>Greetings</vt:lpstr>
      <vt:lpstr>Can you think of anymore greetings and answers?</vt:lpstr>
      <vt:lpstr>Translate</vt:lpstr>
      <vt:lpstr>Introduction to children/friends</vt:lpstr>
      <vt:lpstr>Introduction to adults</vt:lpstr>
      <vt:lpstr>Write dialogues for each picture</vt:lpstr>
      <vt:lpstr>Wishes</vt:lpstr>
      <vt:lpstr>What would say in the following situations?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Greetings and small talk</dc:title>
  <dc:creator>Radmila</dc:creator>
  <cp:lastModifiedBy>Radmila</cp:lastModifiedBy>
  <cp:revision>36</cp:revision>
  <dcterms:created xsi:type="dcterms:W3CDTF">2021-07-07T09:15:51Z</dcterms:created>
  <dcterms:modified xsi:type="dcterms:W3CDTF">2024-04-16T10:46:31Z</dcterms:modified>
</cp:coreProperties>
</file>